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45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23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87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15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64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59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12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71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45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44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38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9AD3-11F9-40AB-8F0C-C28DAE9AC9A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2F51-F768-4FCB-81EE-64DE7D954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9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2052" y="688063"/>
            <a:ext cx="6138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дошкольное образовательно учреждение «Исетский детский сад «Ивушка» 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Исетского муниципального района Тюменской области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4233" y="2413337"/>
            <a:ext cx="6753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работы и педагогические технологии для работы с детьми с ограниченными возможностями здоровья»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43" y="3542600"/>
            <a:ext cx="2506090" cy="20722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1870" y="3840064"/>
            <a:ext cx="1846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Подготовила: учитель-логопед Клейман Н.Г.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7721" y="5486287"/>
            <a:ext cx="1846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с. Исетское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Февраль 2023 г.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71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7827" y="568448"/>
            <a:ext cx="6728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Игровые технологии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411" y="1070100"/>
            <a:ext cx="4926842" cy="1355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Социально-коммуникативное развитие</a:t>
            </a:r>
          </a:p>
          <a:p>
            <a:pPr lvl="0">
              <a:lnSpc>
                <a:spcPct val="11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игровые тренинги;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сюжетно – ролевые игры;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театрализованные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6411" y="2493873"/>
            <a:ext cx="7574508" cy="1644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Познавательное развитие.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обучающие игры,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проблемные игровые ситуации и игровые технологии, направленные на закрепление полученных знаний, развитие познавательных способностей.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2765" y="4207084"/>
            <a:ext cx="8011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Речевое развитие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игровые технологии, направленные на развитие мелкой моторики;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игровые технологии, направленные на развитие артикуляционной моторики;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игровые технологии, направленные на развитие дыхания и голоса.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37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9242" y="802960"/>
            <a:ext cx="6728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Игровые технологии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512" y="1251855"/>
            <a:ext cx="8106769" cy="198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Художественно-эстетическое развитие</a:t>
            </a:r>
          </a:p>
          <a:p>
            <a:pPr lvl="0">
              <a:lnSpc>
                <a:spcPct val="11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 развитие восприятия и понимания произведений искусства, мира природы;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формирование элементарных представлений о видах искусства;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восприятие музыки, художественной литературы, фольклора, изобразительного искусства.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746" y="3668323"/>
            <a:ext cx="7574508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Физическое развитие </a:t>
            </a:r>
          </a:p>
          <a:p>
            <a:pPr lvl="0">
              <a:lnSpc>
                <a:spcPct val="114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развитие двигательной деятельности детей,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способствующих правильному формированию опорно-двигательной системы организма,</a:t>
            </a:r>
          </a:p>
          <a:p>
            <a:pPr lvl="0">
              <a:lnSpc>
                <a:spcPct val="114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развитию равновесия, координации движения, крупной и мелкой моторики обеих рук и т.д.</a:t>
            </a:r>
          </a:p>
        </p:txBody>
      </p:sp>
    </p:spTree>
    <p:extLst>
      <p:ext uri="{BB962C8B-B14F-4D97-AF65-F5344CB8AC3E}">
        <p14:creationId xmlns:p14="http://schemas.microsoft.com/office/powerpoint/2010/main" val="2305347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48967" y="1430446"/>
            <a:ext cx="6645244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Давать короткие, четкие и конкретные инструкции.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выполнения задания ребенку ОВЗ требуется больше времени чем остальным детям.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Делить работу на более короткие, но более частые периоды. Использовать физкультминутки.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Снизить требования к аккуратности в начале работы, чтобы сформировать чувство успеха.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Предоставлять ребенку возможность выбора.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Поощрять ребенка сразу же, не откладывая на будущее.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Договариваться с ребенком о тех или иных действиях заранее.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9002" y="860080"/>
            <a:ext cx="3159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для педагога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9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922" y="1588849"/>
            <a:ext cx="8270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Принимать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ребенка таким, какой он есть, уважать его личность.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сравнивать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 с окружающими.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Воздействовать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все органы чувств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разнообразные виды деятельности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можно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чаще общаться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ребенком.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Задания малыми дозами в игровой форме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Избегать переутомления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использовать упражнения на релаксацию.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Способствовать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повышению самооценки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создавать ситуацию успеха.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предъявлять ребенку повышенных требований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Содружество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воспитателя, специалиста и родителей.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651" y="722560"/>
            <a:ext cx="7124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психолого-педагогические рекомендации в работе с детьми с ОВЗ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11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Горизонтальный свиток 2"/>
          <p:cNvSpPr/>
          <p:nvPr/>
        </p:nvSpPr>
        <p:spPr>
          <a:xfrm>
            <a:off x="1688471" y="1611516"/>
            <a:ext cx="5767057" cy="3023857"/>
          </a:xfrm>
          <a:prstGeom prst="horizontalScroll">
            <a:avLst>
              <a:gd name="adj" fmla="val 11602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«Для того, чтобы было легко жить с каждым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человеком, думай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 том,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тебя соединяет,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 не о том, что тебя разъединяет с ним».</a:t>
            </a:r>
          </a:p>
          <a:p>
            <a:pPr algn="r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799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02" y="3220770"/>
            <a:ext cx="4370189" cy="256543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631" y="710268"/>
            <a:ext cx="1499362" cy="2230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007" y="719091"/>
            <a:ext cx="1466278" cy="22216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/>
          <a:srcRect r="6046"/>
          <a:stretch/>
        </p:blipFill>
        <p:spPr>
          <a:xfrm>
            <a:off x="3413091" y="1092874"/>
            <a:ext cx="231781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61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6128" y="2100403"/>
            <a:ext cx="6645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Обучающийся с ОВЗ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—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(ст. 2 ФЗ-273).</a:t>
            </a:r>
          </a:p>
        </p:txBody>
      </p:sp>
    </p:spTree>
    <p:extLst>
      <p:ext uri="{BB962C8B-B14F-4D97-AF65-F5344CB8AC3E}">
        <p14:creationId xmlns:p14="http://schemas.microsoft.com/office/powerpoint/2010/main" val="219016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3901" y="668732"/>
            <a:ext cx="4436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детей с ОВЗ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9049" y="1231271"/>
            <a:ext cx="7161292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Дети с тяжелыми нарушениями речи (ТНР)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Дети с задержкой психического развития (ЗПР)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расстройством аутистического спектра (РАС)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нарушением опорно-двигательного аппарата (НОДА)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умственной отсталостью (УО)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нарушением зрения (слепые, слабовидящие)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нарушением слуха (глухие, слабослышащие, позднооглохшие)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Дети с комплексом нарушений психофизического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594652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720" y="1330188"/>
            <a:ext cx="7369521" cy="4197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детей наблюдается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низкий уровень развития восприятия.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Недостаточно сформированы пространственные представления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Внимание неустойчивое, рассеянное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дети с трудом переключаются с одной деятельности на другую.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Память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ограничена в объеме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преобладает кратковременная над долговременной, механическая над логической, наглядная над словесной.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Снижена познавательная активность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отмечается замедленный темп переработки информации.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Мышление –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наглядно-действенное мышление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развито в большей степени, чем наглядно-образное и особенно словесно-логическое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9911" y="778598"/>
            <a:ext cx="662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особенности детей с ОВЗ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98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720" y="1488083"/>
            <a:ext cx="7369521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Снижена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в общении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как со сверстниками, так и со взрослыми.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Игровая деятельность не сформирована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Сюжеты игры обычны, игровые роли бедны.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Нарушения речевых функций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либо все компоненты языковой системы не сформированы.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Низкая работоспособность в результате повышенной истощаемости,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вследствие возникновения у детей явлений психомоторной расторможенности.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Несформированность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произвольного поведения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типу психической неустойчивости, расторможенность влечений, учебной мотивации.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9911" y="832919"/>
            <a:ext cx="662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особенности детей с ОВЗ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5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6128" y="2100403"/>
            <a:ext cx="6645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Инклюзивное образование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—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возможностей».</a:t>
            </a:r>
          </a:p>
        </p:txBody>
      </p:sp>
    </p:spTree>
    <p:extLst>
      <p:ext uri="{BB962C8B-B14F-4D97-AF65-F5344CB8AC3E}">
        <p14:creationId xmlns:p14="http://schemas.microsoft.com/office/powerpoint/2010/main" val="131143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9242" y="802960"/>
            <a:ext cx="6728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Направления работы педагогического коллектива в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инклюзивной группе: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161" y="1744845"/>
            <a:ext cx="7574508" cy="417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особенностей развития каждого ребенка;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ресурсов и дефицитов ребенка 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составления адаптированной образовательной программы;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реализация конкретных этапов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овладения адаптированной образовательной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программой ребенком с ОВЗ;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каждым специалистом календарных и тематических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 коррекционно-развивающей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работы; планирование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учетом индивидуальных образовательных потребностей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группы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совместной жизнедеятельности детей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условиях инклюзивной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группы; мониторинг инклюзивного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процесса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создание специальных условий.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73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611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Клейман</dc:creator>
  <cp:lastModifiedBy>Sergey</cp:lastModifiedBy>
  <cp:revision>22</cp:revision>
  <cp:lastPrinted>2022-12-27T17:10:47Z</cp:lastPrinted>
  <dcterms:created xsi:type="dcterms:W3CDTF">2022-12-26T11:31:07Z</dcterms:created>
  <dcterms:modified xsi:type="dcterms:W3CDTF">2023-02-21T07:15:32Z</dcterms:modified>
</cp:coreProperties>
</file>